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15119350" cy="1069181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C5DBE5-AC74-44AE-ABFB-C0C062B01D09}" v="3" dt="2024-11-12T13:50:20.2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1" d="100"/>
          <a:sy n="41" d="100"/>
        </p:scale>
        <p:origin x="12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ana Irene Soto Gonzalez" userId="66c845ce-a572-486b-95b0-b23d78923e8d" providerId="ADAL" clId="{66B74DD5-B78F-47CC-BFF1-5483DB967D50}"/>
    <pc:docChg chg="custSel modSld">
      <pc:chgData name="Diana Irene Soto Gonzalez" userId="66c845ce-a572-486b-95b0-b23d78923e8d" providerId="ADAL" clId="{66B74DD5-B78F-47CC-BFF1-5483DB967D50}" dt="2024-02-12T11:36:13.694" v="1" actId="478"/>
      <pc:docMkLst>
        <pc:docMk/>
      </pc:docMkLst>
      <pc:sldChg chg="addSp delSp modSp mod">
        <pc:chgData name="Diana Irene Soto Gonzalez" userId="66c845ce-a572-486b-95b0-b23d78923e8d" providerId="ADAL" clId="{66B74DD5-B78F-47CC-BFF1-5483DB967D50}" dt="2024-02-12T11:36:13.694" v="1" actId="478"/>
        <pc:sldMkLst>
          <pc:docMk/>
          <pc:sldMk cId="2878473604" sldId="258"/>
        </pc:sldMkLst>
        <pc:picChg chg="add del mod">
          <ac:chgData name="Diana Irene Soto Gonzalez" userId="66c845ce-a572-486b-95b0-b23d78923e8d" providerId="ADAL" clId="{66B74DD5-B78F-47CC-BFF1-5483DB967D50}" dt="2024-02-12T11:36:13.694" v="1" actId="478"/>
          <ac:picMkLst>
            <pc:docMk/>
            <pc:sldMk cId="2878473604" sldId="258"/>
            <ac:picMk id="3" creationId="{D1FCC5A0-C629-CBD8-6C28-E0E088A860B9}"/>
          </ac:picMkLst>
        </pc:picChg>
      </pc:sldChg>
    </pc:docChg>
  </pc:docChgLst>
  <pc:docChgLst>
    <pc:chgData name="Diana Irene Soto Gonzalez" userId="66c845ce-a572-486b-95b0-b23d78923e8d" providerId="ADAL" clId="{69C5DBE5-AC74-44AE-ABFB-C0C062B01D09}"/>
    <pc:docChg chg="undo custSel modSld">
      <pc:chgData name="Diana Irene Soto Gonzalez" userId="66c845ce-a572-486b-95b0-b23d78923e8d" providerId="ADAL" clId="{69C5DBE5-AC74-44AE-ABFB-C0C062B01D09}" dt="2024-11-12T13:50:25.349" v="12" actId="1076"/>
      <pc:docMkLst>
        <pc:docMk/>
      </pc:docMkLst>
      <pc:sldChg chg="addSp delSp modSp mod">
        <pc:chgData name="Diana Irene Soto Gonzalez" userId="66c845ce-a572-486b-95b0-b23d78923e8d" providerId="ADAL" clId="{69C5DBE5-AC74-44AE-ABFB-C0C062B01D09}" dt="2024-11-12T13:50:25.349" v="12" actId="1076"/>
        <pc:sldMkLst>
          <pc:docMk/>
          <pc:sldMk cId="2878473604" sldId="258"/>
        </pc:sldMkLst>
        <pc:picChg chg="del">
          <ac:chgData name="Diana Irene Soto Gonzalez" userId="66c845ce-a572-486b-95b0-b23d78923e8d" providerId="ADAL" clId="{69C5DBE5-AC74-44AE-ABFB-C0C062B01D09}" dt="2024-11-12T13:49:41.896" v="0" actId="478"/>
          <ac:picMkLst>
            <pc:docMk/>
            <pc:sldMk cId="2878473604" sldId="258"/>
            <ac:picMk id="2" creationId="{00000000-0000-0000-0000-000000000000}"/>
          </ac:picMkLst>
        </pc:picChg>
        <pc:picChg chg="add mod ord">
          <ac:chgData name="Diana Irene Soto Gonzalez" userId="66c845ce-a572-486b-95b0-b23d78923e8d" providerId="ADAL" clId="{69C5DBE5-AC74-44AE-ABFB-C0C062B01D09}" dt="2024-11-12T13:50:12.903" v="7" actId="931"/>
          <ac:picMkLst>
            <pc:docMk/>
            <pc:sldMk cId="2878473604" sldId="258"/>
            <ac:picMk id="4" creationId="{96C5B816-213B-7F45-2457-7A35E36B178D}"/>
          </ac:picMkLst>
        </pc:picChg>
        <pc:picChg chg="add mod ord">
          <ac:chgData name="Diana Irene Soto Gonzalez" userId="66c845ce-a572-486b-95b0-b23d78923e8d" providerId="ADAL" clId="{69C5DBE5-AC74-44AE-ABFB-C0C062B01D09}" dt="2024-11-12T13:50:25.349" v="12" actId="1076"/>
          <ac:picMkLst>
            <pc:docMk/>
            <pc:sldMk cId="2878473604" sldId="258"/>
            <ac:picMk id="6" creationId="{ABE5FE38-96D8-492E-BD57-F6CBFEDF567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729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49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71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09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84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585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763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212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412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344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666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C1B6C-BB24-4DD0-86B4-1282CD9C333D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95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ABE5FE38-96D8-492E-BD57-F6CBFEDF56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" y="0"/>
            <a:ext cx="15118202" cy="10691813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8889447" y="2536422"/>
            <a:ext cx="5780701" cy="14814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5600"/>
              </a:lnSpc>
            </a:pPr>
            <a:r>
              <a:rPr lang="es-ES" sz="4000" spc="-150" dirty="0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Insertar título proyecto [</a:t>
            </a:r>
            <a:r>
              <a:rPr lang="es-ES" sz="4000" spc="-150" dirty="0" err="1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OpenSans</a:t>
            </a:r>
            <a:r>
              <a:rPr lang="es-ES" sz="4000" spc="-150" dirty="0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 </a:t>
            </a:r>
            <a:r>
              <a:rPr lang="es-ES" sz="4000" spc="-150" dirty="0" err="1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Semibold</a:t>
            </a:r>
            <a:r>
              <a:rPr lang="es-ES" sz="4000" spc="-150" dirty="0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 40]</a:t>
            </a:r>
          </a:p>
        </p:txBody>
      </p:sp>
      <p:sp>
        <p:nvSpPr>
          <p:cNvPr id="9" name="CuadroTexto 8"/>
          <p:cNvSpPr txBox="1">
            <a:spLocks noChangeAspect="1"/>
          </p:cNvSpPr>
          <p:nvPr/>
        </p:nvSpPr>
        <p:spPr>
          <a:xfrm>
            <a:off x="8918476" y="4661997"/>
            <a:ext cx="5886095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s-ES" sz="2400" kern="400" spc="-50" dirty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Insertar texto descriptivo de la operación dentro de los límites marcados por el recuadro</a:t>
            </a:r>
          </a:p>
          <a:p>
            <a:pPr>
              <a:lnSpc>
                <a:spcPts val="3500"/>
              </a:lnSpc>
            </a:pPr>
            <a:r>
              <a:rPr lang="es-ES" sz="2400" kern="400" spc="-50" dirty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[</a:t>
            </a:r>
            <a:r>
              <a:rPr lang="es-ES" sz="2400" kern="400" spc="-5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OpenSans</a:t>
            </a:r>
            <a:r>
              <a:rPr lang="es-ES" sz="2400" kern="400" spc="-50" dirty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 Medium 24, negro]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5878996" y="5017052"/>
            <a:ext cx="2425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spc="-150" dirty="0">
                <a:latin typeface="Open Sans" pitchFamily="2" charset="0"/>
                <a:ea typeface="Open Sans" pitchFamily="2" charset="0"/>
                <a:cs typeface="Open Sans" pitchFamily="2" charset="0"/>
              </a:rPr>
              <a:t>0X/202X – 1X/202X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5865744" y="6108048"/>
            <a:ext cx="2425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dirty="0">
                <a:latin typeface="Open Sans" pitchFamily="2" charset="0"/>
                <a:ea typeface="Open Sans" pitchFamily="2" charset="0"/>
                <a:cs typeface="Open Sans" pitchFamily="2" charset="0"/>
              </a:rPr>
              <a:t>XXX.000 €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5865744" y="7175538"/>
            <a:ext cx="2425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spc="-150" dirty="0">
                <a:latin typeface="Open Sans" pitchFamily="2" charset="0"/>
                <a:ea typeface="Open Sans" pitchFamily="2" charset="0"/>
                <a:cs typeface="Open Sans" pitchFamily="2" charset="0"/>
              </a:rPr>
              <a:t>XXX.000</a:t>
            </a:r>
            <a:r>
              <a:rPr lang="es-ES" dirty="0">
                <a:latin typeface="Open Sans" pitchFamily="2" charset="0"/>
                <a:ea typeface="Open Sans" pitchFamily="2" charset="0"/>
                <a:cs typeface="Open Sans" pitchFamily="2" charset="0"/>
              </a:rPr>
              <a:t> €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0" y="0"/>
            <a:ext cx="5416542" cy="10579100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/>
          <p:cNvSpPr/>
          <p:nvPr/>
        </p:nvSpPr>
        <p:spPr>
          <a:xfrm flipH="1">
            <a:off x="11560028" y="9110444"/>
            <a:ext cx="3096866" cy="804962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/>
          <p:cNvSpPr/>
          <p:nvPr/>
        </p:nvSpPr>
        <p:spPr>
          <a:xfrm flipH="1">
            <a:off x="6004200" y="2573413"/>
            <a:ext cx="1396036" cy="1395332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/>
          <p:cNvSpPr/>
          <p:nvPr/>
        </p:nvSpPr>
        <p:spPr>
          <a:xfrm flipH="1">
            <a:off x="8998972" y="2573413"/>
            <a:ext cx="5657923" cy="1389107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/>
          <p:cNvSpPr/>
          <p:nvPr/>
        </p:nvSpPr>
        <p:spPr>
          <a:xfrm flipH="1">
            <a:off x="9012226" y="4788451"/>
            <a:ext cx="5657923" cy="3783406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>
            <a:off x="6014545" y="2739828"/>
            <a:ext cx="1495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sz="1600" i="1" dirty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Insertar QR en caso de tener    (ver plantilla de ejemplo)</a:t>
            </a:r>
          </a:p>
          <a:p>
            <a:endParaRPr lang="es-ES" sz="16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1442544" y="2737051"/>
            <a:ext cx="28246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i="1" dirty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Insertar imagen o fotografía que cubra todo el hueco</a:t>
            </a:r>
          </a:p>
          <a:p>
            <a:r>
              <a:rPr lang="es-ES" i="1" dirty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(ver plantilla de ejemplo)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1484529" y="9110444"/>
            <a:ext cx="347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sz="1400" i="1" dirty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Espacio para posibles logos adicionales, en su caso (por ejemplo, beneficiarios, entidades locales, etc.), dentro del recuadro, alineado a la izquierda y, de haberlos, logos adicionales a la derecha respetando espacio entre logos y tamaños de logo hasta el límite del recuadro</a:t>
            </a:r>
          </a:p>
        </p:txBody>
      </p:sp>
    </p:spTree>
    <p:extLst>
      <p:ext uri="{BB962C8B-B14F-4D97-AF65-F5344CB8AC3E}">
        <p14:creationId xmlns:p14="http://schemas.microsoft.com/office/powerpoint/2010/main" val="28784736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spc="-150" dirty="0" smtClean="0">
            <a:solidFill>
              <a:srgbClr val="1E3485"/>
            </a:solidFill>
            <a:latin typeface="Open Sans SemiBold" pitchFamily="2" charset="0"/>
            <a:ea typeface="Open Sans SemiBold" pitchFamily="2" charset="0"/>
            <a:cs typeface="Open Sans SemiBold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341</TotalTime>
  <Words>122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Open Sans Medium</vt:lpstr>
      <vt:lpstr>Open Sans SemiBold</vt:lpstr>
      <vt:lpstr>Tema de Office</vt:lpstr>
      <vt:lpstr>Presentación de PowerPoint</vt:lpstr>
    </vt:vector>
  </TitlesOfParts>
  <Company>IGAE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SGPE JCY</dc:creator>
  <cp:lastModifiedBy>Diana Irene Soto Gonzalez</cp:lastModifiedBy>
  <cp:revision>24</cp:revision>
  <cp:lastPrinted>2023-10-18T08:03:13Z</cp:lastPrinted>
  <dcterms:created xsi:type="dcterms:W3CDTF">2023-10-10T14:27:13Z</dcterms:created>
  <dcterms:modified xsi:type="dcterms:W3CDTF">2024-11-12T13:50:31Z</dcterms:modified>
</cp:coreProperties>
</file>