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</p:sldIdLst>
  <p:sldSz cx="15119350" cy="1069181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3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C5DBE5-AC74-44AE-ABFB-C0C062B01D09}" v="3" dt="2024-11-12T13:50:20.2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1" d="100"/>
          <a:sy n="41" d="100"/>
        </p:scale>
        <p:origin x="121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ana Irene Soto Gonzalez" userId="66c845ce-a572-486b-95b0-b23d78923e8d" providerId="ADAL" clId="{66B74DD5-B78F-47CC-BFF1-5483DB967D50}"/>
    <pc:docChg chg="custSel modSld">
      <pc:chgData name="Diana Irene Soto Gonzalez" userId="66c845ce-a572-486b-95b0-b23d78923e8d" providerId="ADAL" clId="{66B74DD5-B78F-47CC-BFF1-5483DB967D50}" dt="2024-02-12T11:36:13.694" v="1" actId="478"/>
      <pc:docMkLst>
        <pc:docMk/>
      </pc:docMkLst>
      <pc:sldChg chg="addSp delSp modSp mod">
        <pc:chgData name="Diana Irene Soto Gonzalez" userId="66c845ce-a572-486b-95b0-b23d78923e8d" providerId="ADAL" clId="{66B74DD5-B78F-47CC-BFF1-5483DB967D50}" dt="2024-02-12T11:36:13.694" v="1" actId="478"/>
        <pc:sldMkLst>
          <pc:docMk/>
          <pc:sldMk cId="2878473604" sldId="258"/>
        </pc:sldMkLst>
        <pc:picChg chg="add del mod">
          <ac:chgData name="Diana Irene Soto Gonzalez" userId="66c845ce-a572-486b-95b0-b23d78923e8d" providerId="ADAL" clId="{66B74DD5-B78F-47CC-BFF1-5483DB967D50}" dt="2024-02-12T11:36:13.694" v="1" actId="478"/>
          <ac:picMkLst>
            <pc:docMk/>
            <pc:sldMk cId="2878473604" sldId="258"/>
            <ac:picMk id="3" creationId="{D1FCC5A0-C629-CBD8-6C28-E0E088A860B9}"/>
          </ac:picMkLst>
        </pc:picChg>
      </pc:sldChg>
    </pc:docChg>
  </pc:docChgLst>
  <pc:docChgLst>
    <pc:chgData name="Diana Irene Soto Gonzalez" userId="66c845ce-a572-486b-95b0-b23d78923e8d" providerId="ADAL" clId="{69C5DBE5-AC74-44AE-ABFB-C0C062B01D09}"/>
    <pc:docChg chg="undo custSel modSld">
      <pc:chgData name="Diana Irene Soto Gonzalez" userId="66c845ce-a572-486b-95b0-b23d78923e8d" providerId="ADAL" clId="{69C5DBE5-AC74-44AE-ABFB-C0C062B01D09}" dt="2024-11-12T13:50:25.349" v="12" actId="1076"/>
      <pc:docMkLst>
        <pc:docMk/>
      </pc:docMkLst>
      <pc:sldChg chg="addSp delSp modSp mod">
        <pc:chgData name="Diana Irene Soto Gonzalez" userId="66c845ce-a572-486b-95b0-b23d78923e8d" providerId="ADAL" clId="{69C5DBE5-AC74-44AE-ABFB-C0C062B01D09}" dt="2024-11-12T13:50:25.349" v="12" actId="1076"/>
        <pc:sldMkLst>
          <pc:docMk/>
          <pc:sldMk cId="2878473604" sldId="258"/>
        </pc:sldMkLst>
        <pc:picChg chg="del">
          <ac:chgData name="Diana Irene Soto Gonzalez" userId="66c845ce-a572-486b-95b0-b23d78923e8d" providerId="ADAL" clId="{69C5DBE5-AC74-44AE-ABFB-C0C062B01D09}" dt="2024-11-12T13:49:41.896" v="0" actId="478"/>
          <ac:picMkLst>
            <pc:docMk/>
            <pc:sldMk cId="2878473604" sldId="258"/>
            <ac:picMk id="2" creationId="{00000000-0000-0000-0000-000000000000}"/>
          </ac:picMkLst>
        </pc:picChg>
        <pc:picChg chg="add mod ord">
          <ac:chgData name="Diana Irene Soto Gonzalez" userId="66c845ce-a572-486b-95b0-b23d78923e8d" providerId="ADAL" clId="{69C5DBE5-AC74-44AE-ABFB-C0C062B01D09}" dt="2024-11-12T13:50:12.903" v="7" actId="931"/>
          <ac:picMkLst>
            <pc:docMk/>
            <pc:sldMk cId="2878473604" sldId="258"/>
            <ac:picMk id="4" creationId="{96C5B816-213B-7F45-2457-7A35E36B178D}"/>
          </ac:picMkLst>
        </pc:picChg>
        <pc:picChg chg="add mod ord">
          <ac:chgData name="Diana Irene Soto Gonzalez" userId="66c845ce-a572-486b-95b0-b23d78923e8d" providerId="ADAL" clId="{69C5DBE5-AC74-44AE-ABFB-C0C062B01D09}" dt="2024-11-12T13:50:25.349" v="12" actId="1076"/>
          <ac:picMkLst>
            <pc:docMk/>
            <pc:sldMk cId="2878473604" sldId="258"/>
            <ac:picMk id="6" creationId="{ABE5FE38-96D8-492E-BD57-F6CBFEDF567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12/11/2024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7296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12/11/2024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0498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12/11/2024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4711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12/11/2024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0091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12/11/2024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7841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12/11/2024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5852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12/11/2024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7634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12/11/2024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2124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12/11/2024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4120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12/11/2024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3446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12/11/2024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6666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C1B6C-BB24-4DD0-86B4-1282CD9C333D}" type="datetimeFigureOut">
              <a:rPr lang="es-ES" smtClean="0"/>
              <a:t>12/11/2024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4959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ABE5FE38-96D8-492E-BD57-F6CBFEDF56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" y="0"/>
            <a:ext cx="15118202" cy="10691813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8889447" y="2536422"/>
            <a:ext cx="5780701" cy="148149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5600"/>
              </a:lnSpc>
            </a:pPr>
            <a:r>
              <a:rPr lang="es-ES" sz="4000" spc="-150" dirty="0">
                <a:solidFill>
                  <a:srgbClr val="1E3485"/>
                </a:solidFill>
                <a:latin typeface="Open Sans SemiBold" pitchFamily="2" charset="0"/>
                <a:ea typeface="Open Sans SemiBold" pitchFamily="2" charset="0"/>
                <a:cs typeface="Open Sans SemiBold" pitchFamily="2" charset="0"/>
              </a:rPr>
              <a:t>Insertar título proyecto [</a:t>
            </a:r>
            <a:r>
              <a:rPr lang="es-ES" sz="4000" spc="-150" dirty="0" err="1">
                <a:solidFill>
                  <a:srgbClr val="1E3485"/>
                </a:solidFill>
                <a:latin typeface="Open Sans SemiBold" pitchFamily="2" charset="0"/>
                <a:ea typeface="Open Sans SemiBold" pitchFamily="2" charset="0"/>
                <a:cs typeface="Open Sans SemiBold" pitchFamily="2" charset="0"/>
              </a:rPr>
              <a:t>OpenSans</a:t>
            </a:r>
            <a:r>
              <a:rPr lang="es-ES" sz="4000" spc="-150" dirty="0">
                <a:solidFill>
                  <a:srgbClr val="1E3485"/>
                </a:solidFill>
                <a:latin typeface="Open Sans SemiBold" pitchFamily="2" charset="0"/>
                <a:ea typeface="Open Sans SemiBold" pitchFamily="2" charset="0"/>
                <a:cs typeface="Open Sans SemiBold" pitchFamily="2" charset="0"/>
              </a:rPr>
              <a:t> </a:t>
            </a:r>
            <a:r>
              <a:rPr lang="es-ES" sz="4000" spc="-150" dirty="0" err="1">
                <a:solidFill>
                  <a:srgbClr val="1E3485"/>
                </a:solidFill>
                <a:latin typeface="Open Sans SemiBold" pitchFamily="2" charset="0"/>
                <a:ea typeface="Open Sans SemiBold" pitchFamily="2" charset="0"/>
                <a:cs typeface="Open Sans SemiBold" pitchFamily="2" charset="0"/>
              </a:rPr>
              <a:t>Semibold</a:t>
            </a:r>
            <a:r>
              <a:rPr lang="es-ES" sz="4000" spc="-150" dirty="0">
                <a:solidFill>
                  <a:srgbClr val="1E3485"/>
                </a:solidFill>
                <a:latin typeface="Open Sans SemiBold" pitchFamily="2" charset="0"/>
                <a:ea typeface="Open Sans SemiBold" pitchFamily="2" charset="0"/>
                <a:cs typeface="Open Sans SemiBold" pitchFamily="2" charset="0"/>
              </a:rPr>
              <a:t> 40]</a:t>
            </a:r>
          </a:p>
        </p:txBody>
      </p:sp>
      <p:sp>
        <p:nvSpPr>
          <p:cNvPr id="9" name="CuadroTexto 8"/>
          <p:cNvSpPr txBox="1">
            <a:spLocks noChangeAspect="1"/>
          </p:cNvSpPr>
          <p:nvPr/>
        </p:nvSpPr>
        <p:spPr>
          <a:xfrm>
            <a:off x="8918476" y="4661997"/>
            <a:ext cx="5886095" cy="1887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s-ES" sz="2400" kern="400" spc="-50" dirty="0">
                <a:latin typeface="Open Sans Medium" pitchFamily="2" charset="0"/>
                <a:ea typeface="Open Sans Medium" pitchFamily="2" charset="0"/>
                <a:cs typeface="Open Sans Medium" pitchFamily="2" charset="0"/>
              </a:rPr>
              <a:t>Insertar texto descriptivo de la operación dentro de los límites marcados por el recuadro</a:t>
            </a:r>
          </a:p>
          <a:p>
            <a:pPr>
              <a:lnSpc>
                <a:spcPts val="3500"/>
              </a:lnSpc>
            </a:pPr>
            <a:r>
              <a:rPr lang="es-ES" sz="2400" kern="400" spc="-50" dirty="0">
                <a:latin typeface="Open Sans Medium" pitchFamily="2" charset="0"/>
                <a:ea typeface="Open Sans Medium" pitchFamily="2" charset="0"/>
                <a:cs typeface="Open Sans Medium" pitchFamily="2" charset="0"/>
              </a:rPr>
              <a:t>[</a:t>
            </a:r>
            <a:r>
              <a:rPr lang="es-ES" sz="2400" kern="400" spc="-50">
                <a:latin typeface="Open Sans Medium" pitchFamily="2" charset="0"/>
                <a:ea typeface="Open Sans Medium" pitchFamily="2" charset="0"/>
                <a:cs typeface="Open Sans Medium" pitchFamily="2" charset="0"/>
              </a:rPr>
              <a:t>OpenSans</a:t>
            </a:r>
            <a:r>
              <a:rPr lang="es-ES" sz="2400" kern="400" spc="-50" dirty="0">
                <a:latin typeface="Open Sans Medium" pitchFamily="2" charset="0"/>
                <a:ea typeface="Open Sans Medium" pitchFamily="2" charset="0"/>
                <a:cs typeface="Open Sans Medium" pitchFamily="2" charset="0"/>
              </a:rPr>
              <a:t> Medium 24, negro]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5878996" y="5017052"/>
            <a:ext cx="24257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100" spc="-150" dirty="0">
                <a:latin typeface="Open Sans" pitchFamily="2" charset="0"/>
                <a:ea typeface="Open Sans" pitchFamily="2" charset="0"/>
                <a:cs typeface="Open Sans" pitchFamily="2" charset="0"/>
              </a:rPr>
              <a:t>0X/202X – 1X/202X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5865744" y="6108048"/>
            <a:ext cx="24257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100" spc="-150">
                <a:latin typeface="Open Sans Medium" pitchFamily="2" charset="0"/>
                <a:ea typeface="Open Sans Medium" pitchFamily="2" charset="0"/>
                <a:cs typeface="Open Sans Medium" pitchFamily="2" charset="0"/>
              </a:defRPr>
            </a:lvl1pPr>
          </a:lstStyle>
          <a:p>
            <a:r>
              <a:rPr lang="es-ES" dirty="0">
                <a:latin typeface="Open Sans" pitchFamily="2" charset="0"/>
                <a:ea typeface="Open Sans" pitchFamily="2" charset="0"/>
                <a:cs typeface="Open Sans" pitchFamily="2" charset="0"/>
              </a:rPr>
              <a:t>XXX.000 €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5865744" y="7175538"/>
            <a:ext cx="24257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100" spc="-150" dirty="0">
                <a:latin typeface="Open Sans" pitchFamily="2" charset="0"/>
                <a:ea typeface="Open Sans" pitchFamily="2" charset="0"/>
                <a:cs typeface="Open Sans" pitchFamily="2" charset="0"/>
              </a:rPr>
              <a:t>XXX.000</a:t>
            </a:r>
            <a:r>
              <a:rPr lang="es-ES" dirty="0">
                <a:latin typeface="Open Sans" pitchFamily="2" charset="0"/>
                <a:ea typeface="Open Sans" pitchFamily="2" charset="0"/>
                <a:cs typeface="Open Sans" pitchFamily="2" charset="0"/>
              </a:rPr>
              <a:t> €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0" y="0"/>
            <a:ext cx="5416542" cy="10579100"/>
          </a:xfrm>
          <a:prstGeom prst="rect">
            <a:avLst/>
          </a:prstGeom>
          <a:noFill/>
          <a:ln>
            <a:solidFill>
              <a:srgbClr val="1E348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Rectángulo 13"/>
          <p:cNvSpPr/>
          <p:nvPr/>
        </p:nvSpPr>
        <p:spPr>
          <a:xfrm flipH="1">
            <a:off x="11560028" y="9110444"/>
            <a:ext cx="3096866" cy="804962"/>
          </a:xfrm>
          <a:prstGeom prst="rect">
            <a:avLst/>
          </a:prstGeom>
          <a:noFill/>
          <a:ln>
            <a:solidFill>
              <a:srgbClr val="1E348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Rectángulo 14"/>
          <p:cNvSpPr/>
          <p:nvPr/>
        </p:nvSpPr>
        <p:spPr>
          <a:xfrm flipH="1">
            <a:off x="6004200" y="2573413"/>
            <a:ext cx="1396036" cy="1395332"/>
          </a:xfrm>
          <a:prstGeom prst="rect">
            <a:avLst/>
          </a:prstGeom>
          <a:noFill/>
          <a:ln>
            <a:solidFill>
              <a:srgbClr val="1E348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Rectángulo 17"/>
          <p:cNvSpPr/>
          <p:nvPr/>
        </p:nvSpPr>
        <p:spPr>
          <a:xfrm flipH="1">
            <a:off x="8998972" y="2573413"/>
            <a:ext cx="5657923" cy="1389107"/>
          </a:xfrm>
          <a:prstGeom prst="rect">
            <a:avLst/>
          </a:prstGeom>
          <a:noFill/>
          <a:ln>
            <a:solidFill>
              <a:srgbClr val="1E348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Rectángulo 18"/>
          <p:cNvSpPr/>
          <p:nvPr/>
        </p:nvSpPr>
        <p:spPr>
          <a:xfrm flipH="1">
            <a:off x="9012226" y="4788451"/>
            <a:ext cx="5657923" cy="3783406"/>
          </a:xfrm>
          <a:prstGeom prst="rect">
            <a:avLst/>
          </a:prstGeom>
          <a:noFill/>
          <a:ln>
            <a:solidFill>
              <a:srgbClr val="1E348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CuadroTexto 16"/>
          <p:cNvSpPr txBox="1"/>
          <p:nvPr/>
        </p:nvSpPr>
        <p:spPr>
          <a:xfrm>
            <a:off x="6014545" y="2739828"/>
            <a:ext cx="14952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100" spc="-150">
                <a:latin typeface="Open Sans Medium" pitchFamily="2" charset="0"/>
                <a:ea typeface="Open Sans Medium" pitchFamily="2" charset="0"/>
                <a:cs typeface="Open Sans Medium" pitchFamily="2" charset="0"/>
              </a:defRPr>
            </a:lvl1pPr>
          </a:lstStyle>
          <a:p>
            <a:r>
              <a:rPr lang="es-ES" sz="1600" i="1" dirty="0">
                <a:solidFill>
                  <a:schemeClr val="accent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Insertar QR en caso de tener    (ver plantilla de ejemplo)</a:t>
            </a:r>
          </a:p>
          <a:p>
            <a:endParaRPr lang="es-ES" sz="1600" i="1" dirty="0">
              <a:solidFill>
                <a:schemeClr val="accent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1442544" y="2737051"/>
            <a:ext cx="28246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100" spc="-150">
                <a:latin typeface="Open Sans Medium" pitchFamily="2" charset="0"/>
                <a:ea typeface="Open Sans Medium" pitchFamily="2" charset="0"/>
                <a:cs typeface="Open Sans Medium" pitchFamily="2" charset="0"/>
              </a:defRPr>
            </a:lvl1pPr>
          </a:lstStyle>
          <a:p>
            <a:r>
              <a:rPr lang="es-ES" i="1" dirty="0">
                <a:solidFill>
                  <a:schemeClr val="accent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Insertar imagen o fotografía que cubra todo el hueco</a:t>
            </a:r>
          </a:p>
          <a:p>
            <a:r>
              <a:rPr lang="es-ES" i="1" dirty="0">
                <a:solidFill>
                  <a:schemeClr val="accent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(ver plantilla de ejemplo)</a:t>
            </a:r>
          </a:p>
        </p:txBody>
      </p:sp>
      <p:sp>
        <p:nvSpPr>
          <p:cNvPr id="21" name="CuadroTexto 20"/>
          <p:cNvSpPr txBox="1"/>
          <p:nvPr/>
        </p:nvSpPr>
        <p:spPr>
          <a:xfrm>
            <a:off x="11484529" y="9110444"/>
            <a:ext cx="3475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100" spc="-150">
                <a:latin typeface="Open Sans Medium" pitchFamily="2" charset="0"/>
                <a:ea typeface="Open Sans Medium" pitchFamily="2" charset="0"/>
                <a:cs typeface="Open Sans Medium" pitchFamily="2" charset="0"/>
              </a:defRPr>
            </a:lvl1pPr>
          </a:lstStyle>
          <a:p>
            <a:r>
              <a:rPr lang="es-ES" sz="1400" i="1" dirty="0">
                <a:solidFill>
                  <a:schemeClr val="accent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Espacio para posibles logos adicionales, en su caso (por ejemplo, beneficiarios, entidades locales, etc.), dentro del recuadro, alineado a la izquierda y, de haberlos, logos adicionales a la derecha respetando espacio entre logos y tamaños de logo hasta el límite del recuadro</a:t>
            </a:r>
          </a:p>
        </p:txBody>
      </p:sp>
    </p:spTree>
    <p:extLst>
      <p:ext uri="{BB962C8B-B14F-4D97-AF65-F5344CB8AC3E}">
        <p14:creationId xmlns:p14="http://schemas.microsoft.com/office/powerpoint/2010/main" val="28784736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4000" spc="-150" dirty="0" smtClean="0">
            <a:solidFill>
              <a:srgbClr val="1E3485"/>
            </a:solidFill>
            <a:latin typeface="Open Sans SemiBold" pitchFamily="2" charset="0"/>
            <a:ea typeface="Open Sans SemiBold" pitchFamily="2" charset="0"/>
            <a:cs typeface="Open Sans SemiBold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341</TotalTime>
  <Words>122</Words>
  <Application>Microsoft Office PowerPoint</Application>
  <PresentationFormat>Personalizado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Open Sans Medium</vt:lpstr>
      <vt:lpstr>Open Sans SemiBold</vt:lpstr>
      <vt:lpstr>Tema de Office</vt:lpstr>
      <vt:lpstr>Presentación de PowerPoint</vt:lpstr>
    </vt:vector>
  </TitlesOfParts>
  <Company>IGAE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SGPE JCY</dc:creator>
  <cp:lastModifiedBy>Diana Irene Soto Gonzalez</cp:lastModifiedBy>
  <cp:revision>24</cp:revision>
  <cp:lastPrinted>2023-10-18T08:03:13Z</cp:lastPrinted>
  <dcterms:created xsi:type="dcterms:W3CDTF">2023-10-10T14:27:13Z</dcterms:created>
  <dcterms:modified xsi:type="dcterms:W3CDTF">2024-11-12T13:50:31Z</dcterms:modified>
</cp:coreProperties>
</file>